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embeddedFontLst>
    <p:embeddedFont>
      <p:font typeface="AndrewScript_1.6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yriad Pro" panose="020B0503030403020204" pitchFamily="34" charset="0"/>
      <p:regular r:id="rId17"/>
      <p:bold r:id="rId18"/>
      <p:italic r:id="rId19"/>
      <p:boldItalic r:id="rId20"/>
    </p:embeddedFont>
    <p:embeddedFont>
      <p:font typeface="Myriad Pro Black" panose="020B0503030403020204" pitchFamily="34" charset="0"/>
      <p:regular r:id="rId21"/>
      <p:bold r:id="rId22"/>
      <p:italic r:id="rId23"/>
      <p:boldItalic r:id="rId24"/>
    </p:embeddedFont>
    <p:embeddedFont>
      <p:font typeface="MyriadPro" panose="020B0503030403020204" pitchFamily="34" charset="0"/>
      <p:regular r:id="rId25"/>
      <p:bold r:id="rId26"/>
      <p:italic r:id="rId27"/>
      <p:boldItalic r:id="rId28"/>
    </p:embeddedFont>
    <p:embeddedFont>
      <p:font typeface="Roboto Slab" pitchFamily="2" charset="0"/>
      <p:regular r:id="rId29"/>
      <p:bold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5F5"/>
    <a:srgbClr val="D7D7D5"/>
    <a:srgbClr val="FF9025"/>
    <a:srgbClr val="231C1C"/>
    <a:srgbClr val="2D2424"/>
    <a:srgbClr val="1C1213"/>
    <a:srgbClr val="595252"/>
    <a:srgbClr val="525252"/>
    <a:srgbClr val="171717"/>
    <a:srgbClr val="23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11"/>
    <p:restoredTop sz="96250"/>
  </p:normalViewPr>
  <p:slideViewPr>
    <p:cSldViewPr snapToGrid="0">
      <p:cViewPr varScale="1">
        <p:scale>
          <a:sx n="120" d="100"/>
          <a:sy n="120" d="100"/>
        </p:scale>
        <p:origin x="10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0" d="100"/>
          <a:sy n="130" d="100"/>
        </p:scale>
        <p:origin x="419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7723124-E647-7663-A916-1763B515D1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81C5A1-0D2D-25F0-7D9B-F92893BC39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CDDF8-8095-1B44-8C37-B9DD0AF4905F}" type="datetimeFigureOut">
              <a:t>8/1/25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ABEB33-E689-7B0F-3CF1-6A07D97706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D5497E-BC5B-929F-513E-D01B223A553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75DC96-402D-2643-AFE0-493868ACBBE4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472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8F756-7BA1-334A-9176-ECE0BA79410E}" type="datetimeFigureOut">
              <a:t>8/1/25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1154A-1293-C240-9178-4C8FB15DAC0F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511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11154A-1293-C240-9178-4C8FB15DAC0F}" type="slidenum"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39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85F9881E-6083-9A99-8608-35080836D447}"/>
              </a:ext>
            </a:extLst>
          </p:cNvPr>
          <p:cNvSpPr/>
          <p:nvPr/>
        </p:nvSpPr>
        <p:spPr>
          <a:xfrm>
            <a:off x="-12197" y="-19705"/>
            <a:ext cx="2005345" cy="68911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53808BB-F0DB-9DF7-230D-D8787E2F6440}"/>
              </a:ext>
            </a:extLst>
          </p:cNvPr>
          <p:cNvSpPr/>
          <p:nvPr/>
        </p:nvSpPr>
        <p:spPr>
          <a:xfrm>
            <a:off x="1005722" y="1078824"/>
            <a:ext cx="1049825" cy="851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3E93AD-6637-CF53-2715-02C7F8A51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648" y="1306607"/>
            <a:ext cx="7443780" cy="76919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/>
              <a:t>Haga clic para modificar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9D6C15-617B-5325-2001-AA1AF0EC9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6283" y="2097742"/>
            <a:ext cx="5080594" cy="4303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AndrewScript_1.6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20F63987-C378-0F86-F37E-2606DB3BE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581" y="1127759"/>
            <a:ext cx="1129567" cy="939507"/>
          </a:xfrm>
          <a:noFill/>
        </p:spPr>
        <p:txBody>
          <a:bodyPr wrap="none" lIns="0" tIns="18000" rIns="0" bIns="18000" anchor="ctr"/>
          <a:lstStyle>
            <a:lvl1pPr marL="0" indent="0" algn="r">
              <a:buNone/>
              <a:defRPr sz="8000" b="1" i="0">
                <a:solidFill>
                  <a:schemeClr val="tx1"/>
                </a:solidFill>
                <a:latin typeface="Myriad Pro Black" panose="020B0503030403020204" pitchFamily="34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1A7FC90D-6429-D11C-5088-3E954A97A381}"/>
              </a:ext>
            </a:extLst>
          </p:cNvPr>
          <p:cNvSpPr/>
          <p:nvPr/>
        </p:nvSpPr>
        <p:spPr>
          <a:xfrm>
            <a:off x="9898073" y="-12274"/>
            <a:ext cx="2085873" cy="132855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F3CA4C3-2E41-7BED-D891-EDD1D1F66C21}"/>
              </a:ext>
            </a:extLst>
          </p:cNvPr>
          <p:cNvSpPr/>
          <p:nvPr/>
        </p:nvSpPr>
        <p:spPr>
          <a:xfrm>
            <a:off x="9898086" y="6669740"/>
            <a:ext cx="2085873" cy="201707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1560226-B297-E1EA-BB22-AAA217B563B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375648" y="2779059"/>
            <a:ext cx="7443785" cy="339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1800" spc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Haga clic para modificar los estilos de texto del patrón</a:t>
            </a:r>
          </a:p>
          <a:p>
            <a:pPr lvl="0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576DDA-487E-EB65-7F0D-3B4BD9B5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0482" y="590550"/>
            <a:ext cx="1792268" cy="57845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D19E16-0E9A-0610-B10F-F282070A98C6}"/>
              </a:ext>
            </a:extLst>
          </p:cNvPr>
          <p:cNvSpPr txBox="1"/>
          <p:nvPr/>
        </p:nvSpPr>
        <p:spPr>
          <a:xfrm>
            <a:off x="9533451" y="1347390"/>
            <a:ext cx="252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think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advertising</a:t>
            </a:r>
            <a:endParaRPr lang="es-ES" sz="1800" dirty="0">
              <a:solidFill>
                <a:srgbClr val="AFAFAF"/>
              </a:solidFill>
              <a:effectLst/>
              <a:latin typeface="MyriadPro" panose="020B0503030403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create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design</a:t>
            </a:r>
            <a:endParaRPr lang="es-ES" sz="1800" dirty="0">
              <a:solidFill>
                <a:srgbClr val="AFAFAF"/>
              </a:solidFill>
              <a:effectLst/>
              <a:latin typeface="MyriadPro" panose="020B0503030403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46D2382E-5E10-E4F5-A818-2945362447B6}"/>
              </a:ext>
            </a:extLst>
          </p:cNvPr>
          <p:cNvCxnSpPr>
            <a:cxnSpLocks/>
          </p:cNvCxnSpPr>
          <p:nvPr/>
        </p:nvCxnSpPr>
        <p:spPr>
          <a:xfrm>
            <a:off x="9898073" y="2016125"/>
            <a:ext cx="20858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784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9787DE-0270-1B09-65F9-FE727C825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D38E00-8956-A64A-4B77-309F36FDB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E1161-BF22-F34A-9EB4-A529D6C82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94671-7DE1-D541-8B93-50A2A0EE2C28}" type="datetimeFigureOut">
              <a:rPr lang="es-ES" smtClean="0"/>
              <a:t>8/1/25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A52F6-8F6E-F1CF-0997-53770274F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8B8DD7-5338-F449-B979-34A859644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F304-82FD-DE46-BF01-8C6F7F910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31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90B53-2DE0-BDC7-1FC0-BAD4AD6AF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F207E-DF9A-97B5-FA9D-EEA66442F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561AE7-5396-688E-5B85-348223AAE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649AD6-3207-805C-8F49-30FA69FA57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94671-7DE1-D541-8B93-50A2A0EE2C28}" type="datetimeFigureOut">
              <a:rPr lang="es-ES" smtClean="0"/>
              <a:t>8/1/25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312561E-7AD9-F396-7A59-BA31C6230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1994E4-B93A-8DA4-CC5C-4D710B595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F304-82FD-DE46-BF01-8C6F7F910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7543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6E366-6AD9-D332-E1A4-36A35332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006ECA-1C36-C8EA-1C80-E8DB44C64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E8E0C7-F97F-5B13-C052-037E04495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B2F236-8795-63D4-F613-4DB5D0769C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3E6B991-BE55-0A6F-FF87-FC7CA8708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BBF498E-885A-3935-E6CF-C427467BBB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94671-7DE1-D541-8B93-50A2A0EE2C28}" type="datetimeFigureOut">
              <a:rPr lang="es-ES" smtClean="0"/>
              <a:t>8/1/25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868426-4967-B00A-150B-31585C93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58BC838-A030-F825-6385-17261EEBC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F304-82FD-DE46-BF01-8C6F7F910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1066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4CDE7-8F05-3724-CAA0-1B7E3EFDB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7B8C527-6B36-C781-6751-42027FAD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94671-7DE1-D541-8B93-50A2A0EE2C28}" type="datetimeFigureOut">
              <a:rPr lang="es-ES" smtClean="0"/>
              <a:t>8/1/25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772CA3D-4683-5C07-DF33-1458EDB0B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CCFFFB9-CC10-43A9-5F2C-E1B9EE078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F304-82FD-DE46-BF01-8C6F7F910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2259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43144CB-5DF5-FE38-B3AB-FEA73D02C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94671-7DE1-D541-8B93-50A2A0EE2C28}" type="datetimeFigureOut">
              <a:rPr lang="es-ES" smtClean="0"/>
              <a:t>8/1/25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694FF92-6CC2-FFB7-5158-87036C77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54E5E85-DCD2-2F4E-77B8-1CB617C7D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F304-82FD-DE46-BF01-8C6F7F910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13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A6DE0-7690-3263-AAD3-605DB484A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8C22B0-ADFA-87A3-7E92-92D653025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1C8DFE-D909-A036-2C1D-F2A2CE533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56E79A-9371-251D-5D1C-52157D7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94671-7DE1-D541-8B93-50A2A0EE2C28}" type="datetimeFigureOut">
              <a:rPr lang="es-ES" smtClean="0"/>
              <a:t>8/1/25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C804F8-8085-E9BE-6574-D32E288AC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6465795-169C-238D-3506-9E331E0E8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F304-82FD-DE46-BF01-8C6F7F910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7331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FF7F0-113A-C7A7-0783-BF57EBB3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9A68E4-7363-8264-3176-D8125BBCE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C1D390-160D-EB45-34B9-971552BBBE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A5343BC-0179-E92A-F664-1E89D39BF3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94671-7DE1-D541-8B93-50A2A0EE2C28}" type="datetimeFigureOut">
              <a:rPr lang="es-ES" smtClean="0"/>
              <a:t>8/1/25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584F2B-5EDB-FB90-FCB6-9F7991E63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27C1F8-0350-7CC0-B295-55CEF04CB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F304-82FD-DE46-BF01-8C6F7F910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623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45D773-7629-FE5E-7901-FCF1B96FE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B66FD1-713F-CA62-AB0B-BC69E1BC0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570543-A9EA-2BE4-9CC5-C42BF91966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94671-7DE1-D541-8B93-50A2A0EE2C28}" type="datetimeFigureOut">
              <a:rPr lang="es-ES" smtClean="0"/>
              <a:t>8/1/25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857E3C6-0A8C-7C0E-78FA-B069912A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2C7B9C6-FCDB-D958-66CB-8341CCD26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F304-82FD-DE46-BF01-8C6F7F910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8994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6FC1DA2-1FF6-22A2-1CEA-E9E3F354FE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3D65D5-8A1A-95E5-08E7-3B82DB563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D52C8C6-F9FA-341D-C08F-80E111DA27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F94671-7DE1-D541-8B93-50A2A0EE2C28}" type="datetimeFigureOut">
              <a:rPr lang="es-ES" smtClean="0"/>
              <a:t>8/1/25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3BB1B5-C093-51A0-5BD7-D7663C73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239D1A-6451-6035-6600-697CDB59E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5DF304-82FD-DE46-BF01-8C6F7F9104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714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D53808BB-F0DB-9DF7-230D-D8787E2F6440}"/>
              </a:ext>
            </a:extLst>
          </p:cNvPr>
          <p:cNvSpPr/>
          <p:nvPr/>
        </p:nvSpPr>
        <p:spPr>
          <a:xfrm>
            <a:off x="1005722" y="1078824"/>
            <a:ext cx="1049825" cy="851648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3E93AD-6637-CF53-2715-02C7F8A51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648" y="1306607"/>
            <a:ext cx="7443780" cy="76919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/>
              <a:t>Haga clic para modificar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9D6C15-617B-5325-2001-AA1AF0EC9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6283" y="2097742"/>
            <a:ext cx="5080594" cy="4303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AndrewScript_1.6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377A6A5-3BD9-F51A-D982-58C964CC46F6}"/>
              </a:ext>
            </a:extLst>
          </p:cNvPr>
          <p:cNvCxnSpPr/>
          <p:nvPr/>
        </p:nvCxnSpPr>
        <p:spPr>
          <a:xfrm>
            <a:off x="2216974" y="1002182"/>
            <a:ext cx="0" cy="482071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20F63987-C378-0F86-F37E-2606DB3BE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581" y="1127759"/>
            <a:ext cx="1129567" cy="939507"/>
          </a:xfrm>
          <a:noFill/>
        </p:spPr>
        <p:txBody>
          <a:bodyPr wrap="none" lIns="0" tIns="18000" rIns="0" bIns="18000" anchor="ctr"/>
          <a:lstStyle>
            <a:lvl1pPr marL="0" indent="0" algn="r">
              <a:buNone/>
              <a:defRPr sz="8000" b="1" i="0">
                <a:solidFill>
                  <a:schemeClr val="bg1"/>
                </a:solidFill>
                <a:latin typeface="Myriad Pro Black" panose="020B0503030403020204" pitchFamily="34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F3CA4C3-2E41-7BED-D891-EDD1D1F66C21}"/>
              </a:ext>
            </a:extLst>
          </p:cNvPr>
          <p:cNvSpPr/>
          <p:nvPr/>
        </p:nvSpPr>
        <p:spPr>
          <a:xfrm>
            <a:off x="9898086" y="6669740"/>
            <a:ext cx="2085873" cy="201707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dirty="0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1560226-B297-E1EA-BB22-AAA217B563B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375648" y="2779059"/>
            <a:ext cx="7443785" cy="339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1800" spc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Haga clic para modificar los estilos de texto del patrón</a:t>
            </a:r>
          </a:p>
          <a:p>
            <a:pPr lvl="0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27A7985-5FCB-26F0-7AB4-7C195DC8DDC6}"/>
              </a:ext>
            </a:extLst>
          </p:cNvPr>
          <p:cNvGrpSpPr/>
          <p:nvPr/>
        </p:nvGrpSpPr>
        <p:grpSpPr>
          <a:xfrm>
            <a:off x="9898073" y="5930"/>
            <a:ext cx="2085873" cy="1328551"/>
            <a:chOff x="9898073" y="-12274"/>
            <a:chExt cx="2085873" cy="132855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1A7FC90D-6429-D11C-5088-3E954A97A381}"/>
                </a:ext>
              </a:extLst>
            </p:cNvPr>
            <p:cNvSpPr/>
            <p:nvPr userDrawn="1"/>
          </p:nvSpPr>
          <p:spPr>
            <a:xfrm>
              <a:off x="9898073" y="-12274"/>
              <a:ext cx="2085873" cy="132855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1576DDA-487E-EB65-7F0D-3B4BD9B542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050482" y="590550"/>
              <a:ext cx="1792268" cy="57845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9208F3C3-D009-688D-D83F-4D3E15049B0B}"/>
              </a:ext>
            </a:extLst>
          </p:cNvPr>
          <p:cNvSpPr/>
          <p:nvPr/>
        </p:nvSpPr>
        <p:spPr>
          <a:xfrm flipV="1">
            <a:off x="9898073" y="2019539"/>
            <a:ext cx="2085873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4B0A9C9-FBD8-AB5A-9D4A-7F0BF4A936E3}"/>
              </a:ext>
            </a:extLst>
          </p:cNvPr>
          <p:cNvSpPr txBox="1"/>
          <p:nvPr/>
        </p:nvSpPr>
        <p:spPr>
          <a:xfrm>
            <a:off x="9533451" y="1347390"/>
            <a:ext cx="252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think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advertising</a:t>
            </a:r>
            <a:endParaRPr lang="es-ES" sz="1800" dirty="0">
              <a:solidFill>
                <a:srgbClr val="AFAFAF"/>
              </a:solidFill>
              <a:effectLst/>
              <a:latin typeface="MyriadPro" panose="020B0503030403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create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design</a:t>
            </a:r>
            <a:endParaRPr lang="es-ES" sz="1800" dirty="0">
              <a:solidFill>
                <a:srgbClr val="AFAFAF"/>
              </a:solidFill>
              <a:effectLst/>
              <a:latin typeface="Myriad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16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3" grpId="0">
        <p:tmplLst>
          <p:tmpl>
            <p:tnLst>
              <p:par>
                <p:cTn presetID="2" presetClass="entr" presetSubtype="8" accel="50000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791473DD-4095-4964-3600-12F0F0213276}"/>
              </a:ext>
            </a:extLst>
          </p:cNvPr>
          <p:cNvSpPr txBox="1"/>
          <p:nvPr/>
        </p:nvSpPr>
        <p:spPr>
          <a:xfrm>
            <a:off x="9533451" y="1347390"/>
            <a:ext cx="252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think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advertising</a:t>
            </a:r>
            <a:endParaRPr lang="es-ES" sz="1800" dirty="0">
              <a:solidFill>
                <a:srgbClr val="AFAFAF"/>
              </a:solidFill>
              <a:effectLst/>
              <a:latin typeface="MyriadPro" panose="020B0503030403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create</a:t>
            </a:r>
            <a:r>
              <a:rPr lang="es-ES" sz="1800" dirty="0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1800" dirty="0" err="1">
                <a:solidFill>
                  <a:srgbClr val="AFAFAF"/>
                </a:solidFill>
                <a:effectLst/>
                <a:latin typeface="MyriadPro" panose="020B0503030403020204" pitchFamily="34" charset="0"/>
              </a:rPr>
              <a:t>design</a:t>
            </a:r>
            <a:endParaRPr lang="es-ES" sz="1800" dirty="0">
              <a:solidFill>
                <a:srgbClr val="AFAFAF"/>
              </a:solidFill>
              <a:effectLst/>
              <a:latin typeface="MyriadPro" panose="020B050303040302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53808BB-F0DB-9DF7-230D-D8787E2F6440}"/>
              </a:ext>
            </a:extLst>
          </p:cNvPr>
          <p:cNvSpPr/>
          <p:nvPr/>
        </p:nvSpPr>
        <p:spPr>
          <a:xfrm>
            <a:off x="1005722" y="1078824"/>
            <a:ext cx="1049825" cy="851648"/>
          </a:xfrm>
          <a:prstGeom prst="rect">
            <a:avLst/>
          </a:prstGeom>
          <a:gradFill flip="none" rotWithShape="1">
            <a:gsLst>
              <a:gs pos="63000">
                <a:srgbClr val="2D2424"/>
              </a:gs>
              <a:gs pos="0">
                <a:srgbClr val="595252"/>
              </a:gs>
              <a:gs pos="100000">
                <a:srgbClr val="231717"/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C3E93AD-6637-CF53-2715-02C7F8A51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5648" y="1306607"/>
            <a:ext cx="7443780" cy="76919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>
                    <a:lumMod val="65000"/>
                  </a:schemeClr>
                </a:solidFill>
                <a:latin typeface="Myriad Pro" panose="020B0503030403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/>
              <a:t>Haga clic para modificar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9D6C15-617B-5325-2001-AA1AF0EC9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6283" y="2097742"/>
            <a:ext cx="5080594" cy="4303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  <a:latin typeface="AndrewScript_1.6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377A6A5-3BD9-F51A-D982-58C964CC46F6}"/>
              </a:ext>
            </a:extLst>
          </p:cNvPr>
          <p:cNvCxnSpPr/>
          <p:nvPr/>
        </p:nvCxnSpPr>
        <p:spPr>
          <a:xfrm>
            <a:off x="2216974" y="1002182"/>
            <a:ext cx="0" cy="482071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20F63987-C378-0F86-F37E-2606DB3BE2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581" y="1127759"/>
            <a:ext cx="1129567" cy="939507"/>
          </a:xfrm>
          <a:noFill/>
        </p:spPr>
        <p:txBody>
          <a:bodyPr wrap="none" lIns="0" tIns="18000" rIns="0" bIns="18000" anchor="ctr"/>
          <a:lstStyle>
            <a:lvl1pPr marL="0" indent="0" algn="r">
              <a:buNone/>
              <a:defRPr sz="8000" b="1" i="0">
                <a:solidFill>
                  <a:schemeClr val="bg1"/>
                </a:solidFill>
                <a:latin typeface="Myriad Pro Black" panose="020B0503030403020204" pitchFamily="34" charset="0"/>
              </a:defRPr>
            </a:lvl1pPr>
          </a:lstStyle>
          <a:p>
            <a:pPr lvl="0"/>
            <a:r>
              <a:rPr lang="es-ES" dirty="0"/>
              <a:t>01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5F3CA4C3-2E41-7BED-D891-EDD1D1F66C21}"/>
              </a:ext>
            </a:extLst>
          </p:cNvPr>
          <p:cNvSpPr/>
          <p:nvPr/>
        </p:nvSpPr>
        <p:spPr>
          <a:xfrm>
            <a:off x="9898073" y="6656293"/>
            <a:ext cx="2085873" cy="201707"/>
          </a:xfrm>
          <a:prstGeom prst="rect">
            <a:avLst/>
          </a:prstGeom>
          <a:gradFill flip="none" rotWithShape="1">
            <a:gsLst>
              <a:gs pos="63000">
                <a:srgbClr val="2D2424"/>
              </a:gs>
              <a:gs pos="0">
                <a:srgbClr val="595252"/>
              </a:gs>
              <a:gs pos="100000">
                <a:srgbClr val="231717"/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/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1560226-B297-E1EA-BB22-AAA217B563B4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375648" y="2779059"/>
            <a:ext cx="7443785" cy="33979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 sz="1800" spc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S" dirty="0"/>
              <a:t>Haga clic para modificar los estilos de texto del patrón</a:t>
            </a:r>
          </a:p>
          <a:p>
            <a:pPr lvl="0"/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D27A7985-5FCB-26F0-7AB4-7C195DC8DDC6}"/>
              </a:ext>
            </a:extLst>
          </p:cNvPr>
          <p:cNvGrpSpPr/>
          <p:nvPr/>
        </p:nvGrpSpPr>
        <p:grpSpPr>
          <a:xfrm>
            <a:off x="9898073" y="-1553"/>
            <a:ext cx="2085873" cy="1328551"/>
            <a:chOff x="9898073" y="-12274"/>
            <a:chExt cx="2085873" cy="1328551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1A7FC90D-6429-D11C-5088-3E954A97A381}"/>
                </a:ext>
              </a:extLst>
            </p:cNvPr>
            <p:cNvSpPr/>
            <p:nvPr userDrawn="1"/>
          </p:nvSpPr>
          <p:spPr>
            <a:xfrm>
              <a:off x="9898073" y="-12274"/>
              <a:ext cx="2085873" cy="1328551"/>
            </a:xfrm>
            <a:prstGeom prst="rect">
              <a:avLst/>
            </a:prstGeom>
            <a:gradFill flip="none" rotWithShape="1">
              <a:gsLst>
                <a:gs pos="63000">
                  <a:srgbClr val="2D2424"/>
                </a:gs>
                <a:gs pos="0">
                  <a:srgbClr val="595252"/>
                </a:gs>
                <a:gs pos="100000">
                  <a:srgbClr val="231717"/>
                </a:gs>
              </a:gsLst>
              <a:path path="circle">
                <a:fillToRect t="100000" r="100000"/>
              </a:path>
              <a:tileRect l="-100000" b="-100000"/>
            </a:gradFill>
            <a:ln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21576DDA-487E-EB65-7F0D-3B4BD9B542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0050482" y="590550"/>
              <a:ext cx="1792268" cy="578457"/>
            </a:xfrm>
            <a:prstGeom prst="rect">
              <a:avLst/>
            </a:prstGeom>
          </p:spPr>
        </p:pic>
      </p:grpSp>
      <p:sp>
        <p:nvSpPr>
          <p:cNvPr id="6" name="Rectángulo 5">
            <a:extLst>
              <a:ext uri="{FF2B5EF4-FFF2-40B4-BE49-F238E27FC236}">
                <a16:creationId xmlns:a16="http://schemas.microsoft.com/office/drawing/2014/main" id="{9208F3C3-D009-688D-D83F-4D3E15049B0B}"/>
              </a:ext>
            </a:extLst>
          </p:cNvPr>
          <p:cNvSpPr/>
          <p:nvPr/>
        </p:nvSpPr>
        <p:spPr>
          <a:xfrm flipV="1">
            <a:off x="9898073" y="2019539"/>
            <a:ext cx="2085873" cy="45719"/>
          </a:xfrm>
          <a:prstGeom prst="rect">
            <a:avLst/>
          </a:prstGeom>
          <a:gradFill flip="none" rotWithShape="1">
            <a:gsLst>
              <a:gs pos="63000">
                <a:srgbClr val="2D2424"/>
              </a:gs>
              <a:gs pos="0">
                <a:srgbClr val="595252"/>
              </a:gs>
              <a:gs pos="100000">
                <a:srgbClr val="231717"/>
              </a:gs>
            </a:gsLst>
            <a:path path="circle">
              <a:fillToRect t="100000" r="100000"/>
            </a:path>
            <a:tileRect l="-100000" b="-100000"/>
          </a:gra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09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 animBg="1"/>
      <p:bldP spid="2" grpId="0"/>
      <p:bldP spid="3" grpId="0">
        <p:tmplLst>
          <p:tmpl>
            <p:tnLst>
              <p:par>
                <p:cTn presetID="2" presetClass="entr" presetSubtype="8" accel="50000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animBg="1"/>
      <p:bldP spid="19" grpId="0">
        <p:tmplLst>
          <p:tmpl>
            <p:tnLst>
              <p:par>
                <p:cTn presetID="2" presetClass="entr" presetSubtype="8" accel="50000" decel="5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E93AD-6637-CF53-2715-02C7F8A51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3890" y="436697"/>
            <a:ext cx="7443780" cy="76919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>
                    <a:lumMod val="75000"/>
                    <a:lumOff val="25000"/>
                  </a:schemeClr>
                </a:solidFill>
                <a:latin typeface="Myriad Pro" panose="020B0503030403020204" pitchFamily="34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s-ES" dirty="0"/>
              <a:t>Haga clic para modificar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9D6C15-617B-5325-2001-AA1AF0EC9F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3890" y="1227832"/>
            <a:ext cx="5080594" cy="430305"/>
          </a:xfrm>
          <a:prstGeom prst="rect">
            <a:avLst/>
          </a:prstGeom>
        </p:spPr>
        <p:txBody>
          <a:bodyPr>
            <a:noAutofit/>
          </a:bodyPr>
          <a:lstStyle>
            <a:lvl1pPr marL="54900" indent="-1269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lang="es-ES" sz="1600" i="1" kern="12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9025"/>
                </a:highlight>
                <a:latin typeface="Roboto Slab" pitchFamily="2" charset="0"/>
                <a:ea typeface="Roboto Slab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C377A6A5-3BD9-F51A-D982-58C964CC46F6}"/>
              </a:ext>
            </a:extLst>
          </p:cNvPr>
          <p:cNvCxnSpPr/>
          <p:nvPr/>
        </p:nvCxnSpPr>
        <p:spPr>
          <a:xfrm>
            <a:off x="785216" y="436697"/>
            <a:ext cx="0" cy="4820717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87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2" presetClass="entr" presetSubtype="8" accel="50000" decel="5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B74956F4-45B6-0AAD-2BB0-58349A7F9607}"/>
              </a:ext>
            </a:extLst>
          </p:cNvPr>
          <p:cNvSpPr/>
          <p:nvPr/>
        </p:nvSpPr>
        <p:spPr>
          <a:xfrm>
            <a:off x="-116913" y="-56212"/>
            <a:ext cx="12425826" cy="6970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D84EE2D-373B-8FFC-7EDF-DFB291D4F84E}"/>
              </a:ext>
            </a:extLst>
          </p:cNvPr>
          <p:cNvSpPr/>
          <p:nvPr/>
        </p:nvSpPr>
        <p:spPr>
          <a:xfrm>
            <a:off x="-116913" y="-56212"/>
            <a:ext cx="12425826" cy="697042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576DDA-487E-EB65-7F0D-3B4BD9B5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62" y="2726892"/>
            <a:ext cx="3892415" cy="1256282"/>
          </a:xfrm>
          <a:prstGeom prst="rect">
            <a:avLst/>
          </a:prstGeo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A77A15-A365-66C3-A909-0F232237EDFF}"/>
              </a:ext>
            </a:extLst>
          </p:cNvPr>
          <p:cNvCxnSpPr/>
          <p:nvPr/>
        </p:nvCxnSpPr>
        <p:spPr>
          <a:xfrm>
            <a:off x="6936534" y="2587138"/>
            <a:ext cx="0" cy="16691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B15AAF81-CFBF-7B06-C8C2-BC3143DEFE4C}"/>
              </a:ext>
            </a:extLst>
          </p:cNvPr>
          <p:cNvSpPr txBox="1"/>
          <p:nvPr/>
        </p:nvSpPr>
        <p:spPr>
          <a:xfrm>
            <a:off x="7046586" y="2908319"/>
            <a:ext cx="5875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2200" dirty="0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think</a:t>
            </a:r>
            <a:r>
              <a:rPr lang="es-ES" sz="2200" dirty="0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advertising</a:t>
            </a:r>
            <a:endParaRPr lang="es-ES" sz="2200" dirty="0">
              <a:solidFill>
                <a:srgbClr val="FF9025"/>
              </a:solidFill>
              <a:effectLst/>
              <a:latin typeface="Myriad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2200" dirty="0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create</a:t>
            </a:r>
            <a:r>
              <a:rPr lang="es-ES" sz="2200" dirty="0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design</a:t>
            </a:r>
            <a:endParaRPr lang="es-ES" sz="2200" dirty="0">
              <a:solidFill>
                <a:srgbClr val="FF90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5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B74956F4-45B6-0AAD-2BB0-58349A7F9607}"/>
              </a:ext>
            </a:extLst>
          </p:cNvPr>
          <p:cNvSpPr/>
          <p:nvPr/>
        </p:nvSpPr>
        <p:spPr>
          <a:xfrm>
            <a:off x="-116913" y="-56212"/>
            <a:ext cx="12425826" cy="69704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D84EE2D-373B-8FFC-7EDF-DFB291D4F84E}"/>
              </a:ext>
            </a:extLst>
          </p:cNvPr>
          <p:cNvSpPr/>
          <p:nvPr/>
        </p:nvSpPr>
        <p:spPr>
          <a:xfrm>
            <a:off x="-116913" y="-56212"/>
            <a:ext cx="12425826" cy="6970423"/>
          </a:xfrm>
          <a:prstGeom prst="rect">
            <a:avLst/>
          </a:prstGeom>
          <a:solidFill>
            <a:srgbClr val="231C1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1576DDA-487E-EB65-7F0D-3B4BD9B5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562" y="2726892"/>
            <a:ext cx="3892415" cy="125628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BD19E16-0E9A-0610-B10F-F282070A98C6}"/>
              </a:ext>
            </a:extLst>
          </p:cNvPr>
          <p:cNvSpPr txBox="1"/>
          <p:nvPr/>
        </p:nvSpPr>
        <p:spPr>
          <a:xfrm>
            <a:off x="7046586" y="2908319"/>
            <a:ext cx="5875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2200" dirty="0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think</a:t>
            </a:r>
            <a:r>
              <a:rPr lang="es-ES" sz="2200" dirty="0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advertising</a:t>
            </a:r>
            <a:endParaRPr lang="es-ES" sz="2200" dirty="0">
              <a:solidFill>
                <a:srgbClr val="FF9025"/>
              </a:solidFill>
              <a:effectLst/>
              <a:latin typeface="MyriadPro" panose="020B0503030403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we</a:t>
            </a:r>
            <a:r>
              <a:rPr lang="es-ES" sz="2200" dirty="0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create</a:t>
            </a:r>
            <a:r>
              <a:rPr lang="es-ES" sz="2200" dirty="0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 </a:t>
            </a:r>
            <a:r>
              <a:rPr lang="es-ES" sz="2200" dirty="0" err="1">
                <a:solidFill>
                  <a:srgbClr val="FF9025"/>
                </a:solidFill>
                <a:effectLst/>
                <a:latin typeface="MyriadPro" panose="020B0503030403020204" pitchFamily="34" charset="0"/>
              </a:rPr>
              <a:t>design</a:t>
            </a:r>
            <a:endParaRPr lang="es-ES" sz="2200" dirty="0">
              <a:solidFill>
                <a:srgbClr val="FF9025"/>
              </a:solidFill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A77A15-A365-66C3-A909-0F232237EDFF}"/>
              </a:ext>
            </a:extLst>
          </p:cNvPr>
          <p:cNvCxnSpPr/>
          <p:nvPr/>
        </p:nvCxnSpPr>
        <p:spPr>
          <a:xfrm>
            <a:off x="6936534" y="2587138"/>
            <a:ext cx="0" cy="16691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16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D84EE2D-373B-8FFC-7EDF-DFB291D4F84E}"/>
              </a:ext>
            </a:extLst>
          </p:cNvPr>
          <p:cNvSpPr/>
          <p:nvPr/>
        </p:nvSpPr>
        <p:spPr>
          <a:xfrm>
            <a:off x="-116913" y="-56212"/>
            <a:ext cx="12425826" cy="6970423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5983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D84EE2D-373B-8FFC-7EDF-DFB291D4F84E}"/>
              </a:ext>
            </a:extLst>
          </p:cNvPr>
          <p:cNvSpPr/>
          <p:nvPr/>
        </p:nvSpPr>
        <p:spPr>
          <a:xfrm>
            <a:off x="-116913" y="-56212"/>
            <a:ext cx="12425826" cy="6970423"/>
          </a:xfrm>
          <a:prstGeom prst="rect">
            <a:avLst/>
          </a:prstGeom>
          <a:solidFill>
            <a:srgbClr val="231C1C"/>
          </a:solidFill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0994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3FCC3-DF21-C442-5E32-6BFE0B95E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324E10-9DF5-F596-0CBD-E73696D9B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218896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8EA335-6114-A32E-BB02-EDB852393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7AF5B74-4414-9A1F-F4D7-8ACF43A54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693593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5" r:id="rId3"/>
    <p:sldLayoutId id="2147483678" r:id="rId4"/>
    <p:sldLayoutId id="2147483672" r:id="rId5"/>
    <p:sldLayoutId id="2147483676" r:id="rId6"/>
    <p:sldLayoutId id="2147483673" r:id="rId7"/>
    <p:sldLayoutId id="2147483677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Helvetica Neue" panose="02000503000000020004" pitchFamily="2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itrogeno.net/" TargetMode="Externa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6" Type="http://schemas.microsoft.com/office/2007/relationships/hdphoto" Target="../media/hdphoto5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7791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642AAD4-49E8-2322-F35B-E910E7E50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4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4671" t="6978" r="20689" b="21307"/>
          <a:stretch/>
        </p:blipFill>
        <p:spPr>
          <a:xfrm>
            <a:off x="0" y="1965434"/>
            <a:ext cx="2072081" cy="489256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F2381A2-C135-F34B-A2DF-FFF8FDD477D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9363" y="2719552"/>
            <a:ext cx="3042638" cy="3634936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D4B5C4E-D638-E4E6-469F-5D291E3DC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Who are </a:t>
            </a:r>
            <a:r>
              <a:rPr lang="es-ES" dirty="0" err="1"/>
              <a:t>we</a:t>
            </a:r>
            <a:r>
              <a:rPr lang="es-ES" dirty="0">
                <a:solidFill>
                  <a:srgbClr val="FF9025"/>
                </a:solidFill>
              </a:rPr>
              <a:t>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A5C4D70-05EF-9A26-93E6-C79D504B0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s-ES" sz="2000" i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I </a:t>
            </a:r>
            <a:r>
              <a:rPr lang="es-ES" sz="2000" i="1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know</a:t>
            </a:r>
            <a:r>
              <a:rPr lang="es-ES" sz="2000" i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that</a:t>
            </a:r>
            <a:r>
              <a:rPr lang="es-ES" sz="2000" i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I </a:t>
            </a:r>
            <a:r>
              <a:rPr lang="es-ES" sz="2000" i="1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know</a:t>
            </a:r>
            <a:r>
              <a:rPr lang="es-ES" sz="2000" i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nothing </a:t>
            </a:r>
            <a:r>
              <a:rPr lang="es-ES" sz="2000" i="1" err="1">
                <a:solidFill>
                  <a:srgbClr val="FF9025"/>
                </a:solidFill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.</a:t>
            </a:r>
            <a:endParaRPr lang="es-ES" sz="2000" i="1">
              <a:solidFill>
                <a:srgbClr val="FF9025"/>
              </a:solidFill>
              <a:highlight>
                <a:srgbClr val="FF9025"/>
              </a:highligh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8BE797-BBFB-5F78-83EF-20BD6140F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01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8AE52D0-1918-7206-7F18-2ADF21893EF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much</a:t>
            </a:r>
            <a:r>
              <a:rPr lang="es-ES" dirty="0"/>
              <a:t> more </a:t>
            </a:r>
            <a:r>
              <a:rPr lang="es-ES" dirty="0" err="1"/>
              <a:t>than</a:t>
            </a:r>
            <a:r>
              <a:rPr lang="es-ES" dirty="0"/>
              <a:t> a </a:t>
            </a:r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company</a:t>
            </a:r>
            <a:r>
              <a:rPr lang="es-ES" dirty="0"/>
              <a:t>.</a:t>
            </a:r>
          </a:p>
          <a:p>
            <a:r>
              <a:rPr lang="es-ES" dirty="0" err="1"/>
              <a:t>We</a:t>
            </a:r>
            <a:r>
              <a:rPr lang="es-ES" dirty="0"/>
              <a:t> are </a:t>
            </a:r>
            <a:r>
              <a:rPr lang="es-ES" dirty="0" err="1"/>
              <a:t>professionals</a:t>
            </a:r>
            <a:r>
              <a:rPr lang="es-ES" dirty="0"/>
              <a:t> </a:t>
            </a:r>
            <a:r>
              <a:rPr lang="es-ES" dirty="0" err="1"/>
              <a:t>surrounded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</a:t>
            </a:r>
            <a:r>
              <a:rPr lang="es-ES" dirty="0" err="1"/>
              <a:t>professionals</a:t>
            </a:r>
            <a:r>
              <a:rPr lang="es-ES" dirty="0"/>
              <a:t>, </a:t>
            </a:r>
            <a:r>
              <a:rPr lang="es-ES" b="1" dirty="0" err="1">
                <a:solidFill>
                  <a:schemeClr val="tx1"/>
                </a:solidFill>
              </a:rPr>
              <a:t>planning</a:t>
            </a:r>
            <a:r>
              <a:rPr lang="es-ES" dirty="0"/>
              <a:t> </a:t>
            </a:r>
            <a:r>
              <a:rPr lang="es-ES" dirty="0" err="1"/>
              <a:t>proposals</a:t>
            </a:r>
            <a:r>
              <a:rPr lang="es-ES" dirty="0"/>
              <a:t>, </a:t>
            </a:r>
            <a:r>
              <a:rPr lang="es-ES" b="1" dirty="0" err="1">
                <a:solidFill>
                  <a:schemeClr val="tx1"/>
                </a:solidFill>
              </a:rPr>
              <a:t>developing</a:t>
            </a:r>
            <a:r>
              <a:rPr lang="es-ES" dirty="0"/>
              <a:t> </a:t>
            </a:r>
            <a:r>
              <a:rPr lang="es-ES" dirty="0" err="1"/>
              <a:t>strategies</a:t>
            </a:r>
            <a:r>
              <a:rPr lang="es-ES" dirty="0"/>
              <a:t>, and </a:t>
            </a:r>
            <a:r>
              <a:rPr lang="es-ES" b="1" dirty="0" err="1">
                <a:solidFill>
                  <a:schemeClr val="tx1"/>
                </a:solidFill>
              </a:rPr>
              <a:t>closely</a:t>
            </a:r>
            <a:r>
              <a:rPr lang="es-ES" b="1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collaborating</a:t>
            </a:r>
            <a:r>
              <a:rPr lang="es-ES" b="1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clients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achieve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/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goals</a:t>
            </a:r>
            <a:r>
              <a:rPr lang="es-ES" dirty="0"/>
              <a:t>.</a:t>
            </a:r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over</a:t>
            </a:r>
            <a:r>
              <a:rPr lang="es-ES" dirty="0"/>
              <a:t> 20 </a:t>
            </a:r>
            <a:r>
              <a:rPr lang="es-ES" dirty="0" err="1"/>
              <a:t>years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experience</a:t>
            </a:r>
            <a:r>
              <a:rPr lang="es-ES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thinking</a:t>
            </a:r>
            <a:r>
              <a:rPr lang="es-ES" dirty="0"/>
              <a:t> and </a:t>
            </a:r>
            <a:r>
              <a:rPr lang="es-ES" b="1" dirty="0" err="1">
                <a:solidFill>
                  <a:schemeClr val="tx1"/>
                </a:solidFill>
              </a:rPr>
              <a:t>creating</a:t>
            </a:r>
            <a:r>
              <a:rPr lang="es-ES" dirty="0"/>
              <a:t> </a:t>
            </a:r>
            <a:r>
              <a:rPr lang="es-ES" dirty="0" err="1"/>
              <a:t>products</a:t>
            </a:r>
            <a:r>
              <a:rPr lang="es-ES" dirty="0"/>
              <a:t> and </a:t>
            </a:r>
            <a:r>
              <a:rPr lang="es-ES" dirty="0" err="1"/>
              <a:t>brands</a:t>
            </a:r>
            <a:r>
              <a:rPr lang="es-ES" dirty="0"/>
              <a:t>, </a:t>
            </a:r>
            <a:r>
              <a:rPr lang="es-ES" b="1" dirty="0" err="1">
                <a:solidFill>
                  <a:schemeClr val="tx1"/>
                </a:solidFill>
              </a:rPr>
              <a:t>advising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clients</a:t>
            </a:r>
            <a:r>
              <a:rPr lang="es-ES" dirty="0"/>
              <a:t>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communication</a:t>
            </a:r>
            <a:r>
              <a:rPr lang="es-ES" dirty="0"/>
              <a:t> </a:t>
            </a:r>
            <a:r>
              <a:rPr lang="es-ES" dirty="0" err="1"/>
              <a:t>plans</a:t>
            </a:r>
            <a:r>
              <a:rPr lang="es-ES" dirty="0"/>
              <a:t>, </a:t>
            </a:r>
            <a:r>
              <a:rPr lang="es-ES" dirty="0" err="1"/>
              <a:t>tactics</a:t>
            </a:r>
            <a:r>
              <a:rPr lang="es-ES" dirty="0"/>
              <a:t>, and </a:t>
            </a:r>
            <a:r>
              <a:rPr lang="es-ES" dirty="0" err="1"/>
              <a:t>designed</a:t>
            </a:r>
            <a:r>
              <a:rPr lang="es-ES" dirty="0"/>
              <a:t> </a:t>
            </a:r>
            <a:r>
              <a:rPr lang="es-ES" dirty="0" err="1"/>
              <a:t>actions</a:t>
            </a:r>
            <a:r>
              <a:rPr lang="es-ES" dirty="0"/>
              <a:t>.</a:t>
            </a:r>
          </a:p>
          <a:p>
            <a:r>
              <a:rPr lang="es-ES" b="1" dirty="0" err="1">
                <a:solidFill>
                  <a:schemeClr val="tx1"/>
                </a:solidFill>
              </a:rPr>
              <a:t>We</a:t>
            </a:r>
            <a:r>
              <a:rPr lang="es-ES" b="1" dirty="0">
                <a:solidFill>
                  <a:schemeClr val="tx1"/>
                </a:solidFill>
              </a:rPr>
              <a:t> are creative </a:t>
            </a:r>
            <a:r>
              <a:rPr lang="es-ES" b="1" dirty="0" err="1">
                <a:solidFill>
                  <a:schemeClr val="tx1"/>
                </a:solidFill>
              </a:rPr>
              <a:t>professionals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dirty="0" err="1"/>
              <a:t>eager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learn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99331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D4B5C4E-D638-E4E6-469F-5D291E3DC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offer</a:t>
            </a:r>
            <a:r>
              <a:rPr lang="es-ES" dirty="0">
                <a:solidFill>
                  <a:srgbClr val="FF9025"/>
                </a:solidFill>
              </a:rPr>
              <a:t>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A5C4D70-05EF-9A26-93E6-C79D504B0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What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we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do </a:t>
            </a:r>
            <a:r>
              <a:rPr lang="es-ES" sz="2000" i="1" err="1">
                <a:solidFill>
                  <a:srgbClr val="FF9025"/>
                </a:solidFill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.</a:t>
            </a:r>
            <a:endParaRPr lang="es-ES" sz="2000" i="1" dirty="0">
              <a:highlight>
                <a:srgbClr val="FF9025"/>
              </a:highligh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8BE797-BBFB-5F78-83EF-20BD6140F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02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8AE52D0-1918-7206-7F18-2ADF21893EF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offer</a:t>
            </a:r>
            <a:r>
              <a:rPr lang="es-ES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personalized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consulting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company</a:t>
            </a:r>
            <a:r>
              <a:rPr lang="es-ES" dirty="0"/>
              <a:t> and </a:t>
            </a:r>
            <a:r>
              <a:rPr lang="es-ES" dirty="0" err="1"/>
              <a:t>every</a:t>
            </a:r>
            <a:r>
              <a:rPr lang="es-ES" dirty="0"/>
              <a:t> </a:t>
            </a:r>
            <a:r>
              <a:rPr lang="es-ES" dirty="0" err="1"/>
              <a:t>product</a:t>
            </a:r>
            <a:r>
              <a:rPr lang="es-ES" dirty="0"/>
              <a:t>.</a:t>
            </a:r>
          </a:p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provide</a:t>
            </a:r>
            <a:r>
              <a:rPr lang="es-ES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everything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client</a:t>
            </a:r>
            <a:r>
              <a:rPr lang="es-ES" dirty="0"/>
              <a:t> </a:t>
            </a:r>
            <a:r>
              <a:rPr lang="es-ES" dirty="0" err="1"/>
              <a:t>needs</a:t>
            </a:r>
            <a:r>
              <a:rPr lang="es-ES" dirty="0"/>
              <a:t> </a:t>
            </a:r>
            <a:r>
              <a:rPr lang="es-ES" b="1" dirty="0" err="1">
                <a:solidFill>
                  <a:schemeClr val="tx1"/>
                </a:solidFill>
              </a:rPr>
              <a:t>when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the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product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or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campaign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requires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it</a:t>
            </a:r>
            <a:r>
              <a:rPr lang="es-ES" dirty="0"/>
              <a:t>,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corporate</a:t>
            </a:r>
            <a:r>
              <a:rPr lang="es-ES" dirty="0"/>
              <a:t> </a:t>
            </a:r>
            <a:r>
              <a:rPr lang="es-ES" dirty="0" err="1"/>
              <a:t>image</a:t>
            </a:r>
            <a:r>
              <a:rPr lang="es-ES" dirty="0"/>
              <a:t> and </a:t>
            </a:r>
            <a:r>
              <a:rPr lang="es-ES" dirty="0" err="1"/>
              <a:t>brand</a:t>
            </a:r>
            <a:r>
              <a:rPr lang="es-ES" dirty="0"/>
              <a:t> </a:t>
            </a:r>
            <a:r>
              <a:rPr lang="es-ES" dirty="0" err="1"/>
              <a:t>applications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mobile</a:t>
            </a:r>
            <a:r>
              <a:rPr lang="es-ES" dirty="0"/>
              <a:t> apps and </a:t>
            </a:r>
            <a:r>
              <a:rPr lang="es-ES" dirty="0" err="1"/>
              <a:t>event</a:t>
            </a:r>
            <a:r>
              <a:rPr lang="es-ES" dirty="0"/>
              <a:t> </a:t>
            </a:r>
            <a:r>
              <a:rPr lang="es-ES" dirty="0" err="1"/>
              <a:t>organization</a:t>
            </a:r>
            <a:r>
              <a:rPr lang="es-ES" dirty="0"/>
              <a:t>.</a:t>
            </a:r>
          </a:p>
          <a:p>
            <a:r>
              <a:rPr lang="es-ES" dirty="0" err="1"/>
              <a:t>Flyers</a:t>
            </a:r>
            <a:r>
              <a:rPr lang="es-ES" dirty="0"/>
              <a:t>, </a:t>
            </a:r>
            <a:r>
              <a:rPr lang="es-ES" dirty="0" err="1"/>
              <a:t>catalogs</a:t>
            </a:r>
            <a:r>
              <a:rPr lang="es-ES" dirty="0"/>
              <a:t>, </a:t>
            </a:r>
            <a:r>
              <a:rPr lang="es-ES" dirty="0" err="1"/>
              <a:t>merchandise</a:t>
            </a:r>
            <a:r>
              <a:rPr lang="es-ES" dirty="0"/>
              <a:t>, </a:t>
            </a:r>
            <a:r>
              <a:rPr lang="es-ES" dirty="0" err="1"/>
              <a:t>photography</a:t>
            </a:r>
            <a:r>
              <a:rPr lang="es-ES" dirty="0"/>
              <a:t>, </a:t>
            </a:r>
            <a:r>
              <a:rPr lang="es-ES" dirty="0" err="1"/>
              <a:t>infographics</a:t>
            </a:r>
            <a:r>
              <a:rPr lang="es-ES" dirty="0"/>
              <a:t>, web </a:t>
            </a:r>
            <a:r>
              <a:rPr lang="es-ES" dirty="0" err="1"/>
              <a:t>design</a:t>
            </a:r>
            <a:r>
              <a:rPr lang="es-ES" dirty="0"/>
              <a:t>, </a:t>
            </a:r>
            <a:r>
              <a:rPr lang="es-ES" dirty="0" err="1"/>
              <a:t>packaging</a:t>
            </a:r>
            <a:r>
              <a:rPr lang="es-ES" dirty="0"/>
              <a:t>, </a:t>
            </a:r>
            <a:r>
              <a:rPr lang="es-ES" dirty="0" err="1"/>
              <a:t>outdoor</a:t>
            </a:r>
            <a:r>
              <a:rPr lang="es-ES" dirty="0"/>
              <a:t> </a:t>
            </a:r>
            <a:r>
              <a:rPr lang="es-ES" dirty="0" err="1"/>
              <a:t>advertising</a:t>
            </a:r>
            <a:r>
              <a:rPr lang="es-ES" dirty="0"/>
              <a:t>, telemarketing, video </a:t>
            </a:r>
            <a:r>
              <a:rPr lang="es-ES" dirty="0" err="1"/>
              <a:t>production</a:t>
            </a:r>
            <a:r>
              <a:rPr lang="es-ES" dirty="0"/>
              <a:t>, and </a:t>
            </a:r>
            <a:r>
              <a:rPr lang="es-ES" dirty="0" err="1"/>
              <a:t>exhibition</a:t>
            </a:r>
            <a:r>
              <a:rPr lang="es-ES" dirty="0"/>
              <a:t> </a:t>
            </a:r>
            <a:r>
              <a:rPr lang="es-ES" dirty="0" err="1"/>
              <a:t>booths</a:t>
            </a:r>
            <a:r>
              <a:rPr lang="es-ES" dirty="0"/>
              <a:t>."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6F592C7-E87E-49E9-1A68-CB0ED47B4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8463" y="2659118"/>
            <a:ext cx="2239964" cy="33107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C69C83C-9BD4-FB5A-03DD-C89B9BFD27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6862" r="1194"/>
          <a:stretch/>
        </p:blipFill>
        <p:spPr>
          <a:xfrm>
            <a:off x="0" y="1965434"/>
            <a:ext cx="2055303" cy="48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4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D4B5C4E-D638-E4E6-469F-5D291E3DC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How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work</a:t>
            </a:r>
            <a:r>
              <a:rPr lang="es-ES" dirty="0">
                <a:solidFill>
                  <a:srgbClr val="FF9025"/>
                </a:solidFill>
              </a:rPr>
              <a:t>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A5C4D70-05EF-9A26-93E6-C79D504B0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This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is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how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we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would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like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to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work </a:t>
            </a:r>
            <a:r>
              <a:rPr lang="es-ES" sz="2000" i="1" err="1">
                <a:solidFill>
                  <a:srgbClr val="FF9025"/>
                </a:solidFill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.</a:t>
            </a:r>
            <a:endParaRPr lang="es-ES" sz="2000" i="1" dirty="0">
              <a:highlight>
                <a:srgbClr val="FF9025"/>
              </a:highligh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8BE797-BBFB-5F78-83EF-20BD6140F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03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8AE52D0-1918-7206-7F18-2ADF21893EF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consider</a:t>
            </a:r>
            <a:r>
              <a:rPr lang="es-ES" dirty="0"/>
              <a:t> </a:t>
            </a:r>
            <a:r>
              <a:rPr lang="es-ES" dirty="0" err="1"/>
              <a:t>four</a:t>
            </a:r>
            <a:r>
              <a:rPr lang="es-ES" dirty="0"/>
              <a:t> </a:t>
            </a:r>
            <a:r>
              <a:rPr lang="es-ES" dirty="0" err="1"/>
              <a:t>basic</a:t>
            </a:r>
            <a:r>
              <a:rPr lang="es-ES" dirty="0"/>
              <a:t> </a:t>
            </a:r>
            <a:r>
              <a:rPr lang="es-ES" dirty="0" err="1"/>
              <a:t>principles</a:t>
            </a:r>
            <a:r>
              <a:rPr lang="es-ES" dirty="0"/>
              <a:t> </a:t>
            </a:r>
            <a:r>
              <a:rPr lang="es-ES" dirty="0" err="1"/>
              <a:t>essential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ensure</a:t>
            </a:r>
            <a:r>
              <a:rPr lang="es-ES" dirty="0"/>
              <a:t> </a:t>
            </a:r>
            <a:r>
              <a:rPr lang="es-ES" dirty="0" err="1"/>
              <a:t>success</a:t>
            </a:r>
            <a:r>
              <a:rPr lang="es-ES" dirty="0"/>
              <a:t>:</a:t>
            </a:r>
          </a:p>
          <a:p>
            <a:pPr>
              <a:buFont typeface="+mj-lt"/>
              <a:buAutoNum type="arabicPeriod"/>
            </a:pPr>
            <a:r>
              <a:rPr lang="es-ES" b="1" dirty="0" err="1">
                <a:solidFill>
                  <a:schemeClr val="tx1"/>
                </a:solidFill>
              </a:rPr>
              <a:t>Loyalty</a:t>
            </a:r>
            <a:r>
              <a:rPr lang="es-ES" b="1" dirty="0">
                <a:solidFill>
                  <a:schemeClr val="tx1"/>
                </a:solidFill>
              </a:rPr>
              <a:t>. </a:t>
            </a:r>
            <a:r>
              <a:rPr lang="es-ES" dirty="0" err="1"/>
              <a:t>Confidentiality</a:t>
            </a:r>
            <a:r>
              <a:rPr lang="es-ES" dirty="0"/>
              <a:t> </a:t>
            </a:r>
            <a:r>
              <a:rPr lang="es-ES" dirty="0" err="1"/>
              <a:t>above</a:t>
            </a:r>
            <a:r>
              <a:rPr lang="es-ES" dirty="0"/>
              <a:t> </a:t>
            </a:r>
            <a:r>
              <a:rPr lang="es-ES" dirty="0" err="1"/>
              <a:t>all</a:t>
            </a:r>
            <a:r>
              <a:rPr lang="es-ES" dirty="0"/>
              <a:t>.</a:t>
            </a:r>
          </a:p>
          <a:p>
            <a:pPr>
              <a:buFont typeface="+mj-lt"/>
              <a:buAutoNum type="arabicPeriod"/>
            </a:pPr>
            <a:r>
              <a:rPr lang="es-ES" b="1" dirty="0" err="1">
                <a:solidFill>
                  <a:schemeClr val="tx1"/>
                </a:solidFill>
              </a:rPr>
              <a:t>Proximity</a:t>
            </a:r>
            <a:r>
              <a:rPr lang="es-ES" b="1" dirty="0">
                <a:solidFill>
                  <a:schemeClr val="tx1"/>
                </a:solidFill>
              </a:rPr>
              <a:t>. </a:t>
            </a:r>
            <a:r>
              <a:rPr lang="es-ES" dirty="0" err="1"/>
              <a:t>Presence</a:t>
            </a:r>
            <a:r>
              <a:rPr lang="es-ES" dirty="0"/>
              <a:t> in meetings and </a:t>
            </a:r>
            <a:r>
              <a:rPr lang="es-ES" dirty="0" err="1"/>
              <a:t>courses</a:t>
            </a:r>
            <a:r>
              <a:rPr lang="es-ES" dirty="0"/>
              <a:t>.</a:t>
            </a:r>
          </a:p>
          <a:p>
            <a:pPr>
              <a:buFont typeface="+mj-lt"/>
              <a:buAutoNum type="arabicPeriod"/>
            </a:pPr>
            <a:r>
              <a:rPr lang="es-ES" b="1" dirty="0" err="1">
                <a:solidFill>
                  <a:schemeClr val="tx1"/>
                </a:solidFill>
              </a:rPr>
              <a:t>Punctuality</a:t>
            </a:r>
            <a:r>
              <a:rPr lang="es-ES" b="1" dirty="0">
                <a:solidFill>
                  <a:schemeClr val="tx1"/>
                </a:solidFill>
              </a:rPr>
              <a:t>. </a:t>
            </a:r>
            <a:r>
              <a:rPr lang="es-ES" dirty="0" err="1"/>
              <a:t>Adhering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agreed-upon</a:t>
            </a:r>
            <a:r>
              <a:rPr lang="es-ES" dirty="0"/>
              <a:t> </a:t>
            </a:r>
            <a:r>
              <a:rPr lang="es-ES" dirty="0" err="1"/>
              <a:t>deadlines</a:t>
            </a:r>
            <a:r>
              <a:rPr lang="es-ES" dirty="0"/>
              <a:t>.</a:t>
            </a:r>
          </a:p>
          <a:p>
            <a:pPr>
              <a:buFont typeface="+mj-lt"/>
              <a:buAutoNum type="arabicPeriod"/>
            </a:pPr>
            <a:r>
              <a:rPr lang="es-ES" b="1" dirty="0" err="1">
                <a:solidFill>
                  <a:schemeClr val="tx1"/>
                </a:solidFill>
              </a:rPr>
              <a:t>Resolution</a:t>
            </a:r>
            <a:r>
              <a:rPr lang="es-ES" b="1" dirty="0">
                <a:solidFill>
                  <a:schemeClr val="tx1"/>
                </a:solidFill>
              </a:rPr>
              <a:t>. </a:t>
            </a:r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solve</a:t>
            </a:r>
            <a:r>
              <a:rPr lang="es-ES" dirty="0"/>
              <a:t> </a:t>
            </a:r>
            <a:r>
              <a:rPr lang="es-ES" dirty="0" err="1"/>
              <a:t>puzzles</a:t>
            </a:r>
            <a:r>
              <a:rPr lang="es-ES" dirty="0"/>
              <a:t> and </a:t>
            </a:r>
            <a:r>
              <a:rPr lang="es-ES" dirty="0" err="1"/>
              <a:t>provide</a:t>
            </a:r>
            <a:r>
              <a:rPr lang="es-ES" dirty="0"/>
              <a:t> </a:t>
            </a:r>
            <a:r>
              <a:rPr lang="es-ES" dirty="0" err="1"/>
              <a:t>solutions</a:t>
            </a:r>
            <a:r>
              <a:rPr lang="es-ES" dirty="0"/>
              <a:t>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6600A4-275B-2093-AE15-BD74958A1E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9371" y="2097742"/>
            <a:ext cx="2452629" cy="386406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ADBC53DD-AECB-2988-62AD-841385FDE4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1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51" r="20845" b="38882"/>
          <a:stretch/>
        </p:blipFill>
        <p:spPr>
          <a:xfrm>
            <a:off x="0" y="1965434"/>
            <a:ext cx="1819103" cy="48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50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D4B5C4E-D638-E4E6-469F-5D291E3DC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In </a:t>
            </a:r>
            <a:r>
              <a:rPr lang="es-ES" dirty="0" err="1"/>
              <a:t>summary</a:t>
            </a:r>
            <a:r>
              <a:rPr lang="es-ES" dirty="0">
                <a:solidFill>
                  <a:srgbClr val="FF9025"/>
                </a:solidFill>
              </a:rPr>
              <a:t>…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A5C4D70-05EF-9A26-93E6-C79D504B0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What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makes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us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</a:t>
            </a:r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unique </a:t>
            </a:r>
            <a:r>
              <a:rPr lang="es-ES" sz="2000" i="1" err="1">
                <a:solidFill>
                  <a:srgbClr val="FF9025"/>
                </a:solidFill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.</a:t>
            </a:r>
            <a:endParaRPr lang="es-ES" sz="2000" i="1" dirty="0">
              <a:highlight>
                <a:srgbClr val="FF9025"/>
              </a:highligh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8BE797-BBFB-5F78-83EF-20BD6140F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04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8AE52D0-1918-7206-7F18-2ADF21893EF6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dedicate</a:t>
            </a:r>
            <a:r>
              <a:rPr lang="es-ES" dirty="0"/>
              <a:t> full </a:t>
            </a:r>
            <a:r>
              <a:rPr lang="es-ES" dirty="0" err="1"/>
              <a:t>attention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each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, </a:t>
            </a:r>
            <a:r>
              <a:rPr lang="es-ES" b="1" dirty="0" err="1">
                <a:solidFill>
                  <a:schemeClr val="tx1"/>
                </a:solidFill>
              </a:rPr>
              <a:t>from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start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to</a:t>
            </a:r>
            <a:r>
              <a:rPr lang="es-ES" b="1" dirty="0">
                <a:solidFill>
                  <a:schemeClr val="tx1"/>
                </a:solidFill>
              </a:rPr>
              <a:t> </a:t>
            </a:r>
            <a:r>
              <a:rPr lang="es-ES" b="1" dirty="0" err="1">
                <a:solidFill>
                  <a:schemeClr val="tx1"/>
                </a:solidFill>
              </a:rPr>
              <a:t>finish</a:t>
            </a:r>
            <a:r>
              <a:rPr lang="es-ES" dirty="0"/>
              <a:t>, meeting </a:t>
            </a:r>
            <a:r>
              <a:rPr lang="es-ES" dirty="0" err="1"/>
              <a:t>deadlines</a:t>
            </a:r>
            <a:r>
              <a:rPr lang="es-ES" dirty="0"/>
              <a:t>, and </a:t>
            </a:r>
            <a:r>
              <a:rPr lang="es-ES" dirty="0" err="1"/>
              <a:t>providing</a:t>
            </a:r>
            <a:r>
              <a:rPr lang="es-ES" dirty="0"/>
              <a:t> a </a:t>
            </a:r>
            <a:r>
              <a:rPr lang="es-ES" dirty="0" err="1"/>
              <a:t>close</a:t>
            </a:r>
            <a:r>
              <a:rPr lang="es-ES" dirty="0"/>
              <a:t> and </a:t>
            </a:r>
            <a:r>
              <a:rPr lang="es-ES" dirty="0" err="1"/>
              <a:t>straightforward</a:t>
            </a:r>
            <a:r>
              <a:rPr lang="es-ES" dirty="0"/>
              <a:t> </a:t>
            </a:r>
            <a:r>
              <a:rPr lang="es-ES" dirty="0" err="1"/>
              <a:t>approach</a:t>
            </a:r>
            <a:r>
              <a:rPr lang="es-ES" dirty="0"/>
              <a:t>.</a:t>
            </a:r>
          </a:p>
          <a:p>
            <a:r>
              <a:rPr lang="es-ES" dirty="0"/>
              <a:t>Tell </a:t>
            </a:r>
            <a:r>
              <a:rPr lang="es-ES" dirty="0" err="1"/>
              <a:t>us</a:t>
            </a:r>
            <a:r>
              <a:rPr lang="es-ES" dirty="0"/>
              <a:t> </a:t>
            </a:r>
            <a:r>
              <a:rPr lang="es-ES" dirty="0" err="1"/>
              <a:t>what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 </a:t>
            </a:r>
            <a:r>
              <a:rPr lang="es-ES" dirty="0" err="1"/>
              <a:t>need</a:t>
            </a:r>
            <a:r>
              <a:rPr lang="es-ES" dirty="0"/>
              <a:t>, and </a:t>
            </a:r>
            <a:r>
              <a:rPr lang="es-ES" dirty="0" err="1"/>
              <a:t>we'll</a:t>
            </a:r>
            <a:r>
              <a:rPr lang="es-ES" dirty="0"/>
              <a:t> </a:t>
            </a:r>
            <a:r>
              <a:rPr lang="es-ES" dirty="0" err="1"/>
              <a:t>provide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, </a:t>
            </a:r>
            <a:r>
              <a:rPr lang="es-ES" dirty="0" err="1"/>
              <a:t>find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you</a:t>
            </a:r>
            <a:r>
              <a:rPr lang="es-ES" dirty="0"/>
              <a:t>, </a:t>
            </a:r>
            <a:r>
              <a:rPr lang="es-ES" dirty="0" err="1"/>
              <a:t>or</a:t>
            </a:r>
            <a:r>
              <a:rPr lang="es-ES" dirty="0"/>
              <a:t> </a:t>
            </a:r>
            <a:r>
              <a:rPr lang="es-ES" dirty="0" err="1"/>
              <a:t>invent</a:t>
            </a:r>
            <a:r>
              <a:rPr lang="es-ES" dirty="0"/>
              <a:t> </a:t>
            </a:r>
            <a:r>
              <a:rPr lang="es-ES" dirty="0" err="1"/>
              <a:t>it</a:t>
            </a:r>
            <a:r>
              <a:rPr lang="es-ES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59DD7A2-8AEE-7203-DF52-D5275274AF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89925" y="2673956"/>
            <a:ext cx="2046088" cy="3346833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65388DE-C0BC-4895-0F29-2A79320DCA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alphaModFix amt="8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8322" t="-972" r="9199" b="-966"/>
          <a:stretch/>
        </p:blipFill>
        <p:spPr>
          <a:xfrm>
            <a:off x="0" y="2097742"/>
            <a:ext cx="2076823" cy="47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973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D4B5C4E-D638-E4E6-469F-5D291E3DC6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/>
              <a:t>What</a:t>
            </a:r>
            <a:r>
              <a:rPr lang="es-ES" dirty="0"/>
              <a:t> do </a:t>
            </a:r>
            <a:r>
              <a:rPr lang="es-ES" dirty="0" err="1"/>
              <a:t>we</a:t>
            </a:r>
            <a:r>
              <a:rPr lang="es-ES" dirty="0"/>
              <a:t> do</a:t>
            </a:r>
            <a:r>
              <a:rPr lang="es-ES" dirty="0">
                <a:solidFill>
                  <a:srgbClr val="FF9025"/>
                </a:solidFill>
              </a:rPr>
              <a:t>?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AA5C4D70-05EF-9A26-93E6-C79D504B0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s-ES" sz="2000" i="1" dirty="0" err="1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Our</a:t>
            </a:r>
            <a:r>
              <a:rPr lang="es-ES" sz="2000" i="1" dirty="0"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 showroom </a:t>
            </a:r>
            <a:r>
              <a:rPr lang="es-ES" sz="2000" i="1" err="1">
                <a:solidFill>
                  <a:srgbClr val="FF9025"/>
                </a:solidFill>
                <a:highlight>
                  <a:srgbClr val="FF9025"/>
                </a:highlight>
                <a:latin typeface="Roboto Slab" pitchFamily="2" charset="0"/>
                <a:ea typeface="Roboto Slab" pitchFamily="2" charset="0"/>
              </a:rPr>
              <a:t>.</a:t>
            </a:r>
            <a:endParaRPr lang="es-ES" sz="2000" i="1" dirty="0">
              <a:highlight>
                <a:srgbClr val="FF9025"/>
              </a:highlight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308BE797-BBFB-5F78-83EF-20BD6140FA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05</a:t>
            </a:r>
          </a:p>
        </p:txBody>
      </p:sp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E8AE52D0-1918-7206-7F18-2ADF21893EF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2375648" y="2779059"/>
            <a:ext cx="8597152" cy="3397903"/>
          </a:xfrm>
        </p:spPr>
        <p:txBody>
          <a:bodyPr/>
          <a:lstStyle/>
          <a:p>
            <a:r>
              <a:rPr lang="es-ES" dirty="0" err="1"/>
              <a:t>Visit</a:t>
            </a:r>
            <a:r>
              <a:rPr lang="es-ES" dirty="0"/>
              <a:t>  </a:t>
            </a:r>
            <a:r>
              <a:rPr lang="es-ES" b="1" dirty="0">
                <a:solidFill>
                  <a:srgbClr val="FF902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https://nitrogeno.net</a:t>
            </a:r>
            <a:r>
              <a:rPr lang="es-ES" b="1" dirty="0">
                <a:solidFill>
                  <a:srgbClr val="FF9025"/>
                </a:solidFill>
              </a:rPr>
              <a:t> 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access</a:t>
            </a:r>
            <a:r>
              <a:rPr lang="es-ES" dirty="0"/>
              <a:t> a </a:t>
            </a:r>
            <a:r>
              <a:rPr lang="es-ES" dirty="0" err="1"/>
              <a:t>more detailed showcase of our latest projects</a:t>
            </a:r>
            <a:r>
              <a:rPr lang="es-ES" dirty="0"/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7DC4198-AAD1-1742-E4DD-8B64309F600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669" y="3371707"/>
            <a:ext cx="8901952" cy="316094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B7C071A-1B1A-000D-0C55-6718B700AE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8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220918" y="3440421"/>
            <a:ext cx="4608023" cy="2227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99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4">
            <a:extLst>
              <a:ext uri="{FF2B5EF4-FFF2-40B4-BE49-F238E27FC236}">
                <a16:creationId xmlns:a16="http://schemas.microsoft.com/office/drawing/2014/main" id="{68DB61A0-8FAB-BBA2-A2EF-9F849DACC0E1}"/>
              </a:ext>
            </a:extLst>
          </p:cNvPr>
          <p:cNvSpPr txBox="1">
            <a:spLocks/>
          </p:cNvSpPr>
          <p:nvPr/>
        </p:nvSpPr>
        <p:spPr>
          <a:xfrm>
            <a:off x="0" y="2587598"/>
            <a:ext cx="12191999" cy="1102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3600" b="1" dirty="0">
                <a:solidFill>
                  <a:srgbClr val="FF9025"/>
                </a:solidFill>
                <a:latin typeface="Myriad Pro" panose="020B0503030403020204" pitchFamily="34" charset="0"/>
              </a:rPr>
              <a:t>THANK YOU </a:t>
            </a:r>
            <a:r>
              <a:rPr lang="es-ES" sz="3600" b="1" dirty="0">
                <a:solidFill>
                  <a:schemeClr val="bg1">
                    <a:lumMod val="75000"/>
                  </a:schemeClr>
                </a:solidFill>
                <a:latin typeface="Myriad Pro" panose="020B0503030403020204" pitchFamily="34" charset="0"/>
              </a:rPr>
              <a:t>FOR YOUR TIME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CE5D3B7-5416-DE31-EAF4-21F5F2EB5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52" y="4183845"/>
            <a:ext cx="2092693" cy="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8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792338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851</TotalTime>
  <Words>302</Words>
  <Application>Microsoft Macintosh PowerPoint</Application>
  <PresentationFormat>Panorámica</PresentationFormat>
  <Paragraphs>32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Roboto Slab</vt:lpstr>
      <vt:lpstr>MyriadPro</vt:lpstr>
      <vt:lpstr>Myriad Pro</vt:lpstr>
      <vt:lpstr>Myriad Pro Black</vt:lpstr>
      <vt:lpstr>Arial</vt:lpstr>
      <vt:lpstr>Calibri</vt:lpstr>
      <vt:lpstr>AndrewScript_1.6</vt:lpstr>
      <vt:lpstr>Diseño personalizado</vt:lpstr>
      <vt:lpstr>Presentación de PowerPoint</vt:lpstr>
      <vt:lpstr>Who are we?</vt:lpstr>
      <vt:lpstr>What do we offer?</vt:lpstr>
      <vt:lpstr>How do we work?</vt:lpstr>
      <vt:lpstr>In summary…</vt:lpstr>
      <vt:lpstr>What do we do?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Diego AARR</dc:creator>
  <cp:lastModifiedBy>Diego AARR</cp:lastModifiedBy>
  <cp:revision>40</cp:revision>
  <dcterms:created xsi:type="dcterms:W3CDTF">2023-09-21T10:36:15Z</dcterms:created>
  <dcterms:modified xsi:type="dcterms:W3CDTF">2025-01-08T12:13:47Z</dcterms:modified>
</cp:coreProperties>
</file>